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0"/>
  </p:notesMasterIdLst>
  <p:sldIdLst>
    <p:sldId id="739" r:id="rId2"/>
    <p:sldId id="746" r:id="rId3"/>
    <p:sldId id="712" r:id="rId4"/>
    <p:sldId id="741" r:id="rId5"/>
    <p:sldId id="742" r:id="rId6"/>
    <p:sldId id="744" r:id="rId7"/>
    <p:sldId id="740" r:id="rId8"/>
    <p:sldId id="694" r:id="rId9"/>
  </p:sldIdLst>
  <p:sldSz cx="12192000" cy="6858000"/>
  <p:notesSz cx="6858000" cy="9144000"/>
  <p:custDataLst>
    <p:tags r:id="rId11"/>
  </p:custDataLst>
  <p:defaultTextStyle>
    <a:defPPr>
      <a:defRPr lang="en-US"/>
    </a:defPPr>
    <a:lvl1pPr algn="l" rtl="0" eaLnBrk="0" fontAlgn="base" hangingPunct="0">
      <a:spcBef>
        <a:spcPct val="0"/>
      </a:spcBef>
      <a:spcAft>
        <a:spcPct val="0"/>
      </a:spcAft>
      <a:defRPr kern="1200" baseline="-250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Tahoma" panose="020B0604030504040204" pitchFamily="34" charset="0"/>
        <a:ea typeface="+mn-ea"/>
        <a:cs typeface="+mn-cs"/>
      </a:defRPr>
    </a:lvl5pPr>
    <a:lvl6pPr marL="2286000" algn="l" defTabSz="914400" rtl="0" eaLnBrk="1" latinLnBrk="0" hangingPunct="1">
      <a:defRPr kern="1200" baseline="-25000">
        <a:solidFill>
          <a:schemeClr val="tx1"/>
        </a:solidFill>
        <a:latin typeface="Tahoma" panose="020B0604030504040204" pitchFamily="34" charset="0"/>
        <a:ea typeface="+mn-ea"/>
        <a:cs typeface="+mn-cs"/>
      </a:defRPr>
    </a:lvl6pPr>
    <a:lvl7pPr marL="2743200" algn="l" defTabSz="914400" rtl="0" eaLnBrk="1" latinLnBrk="0" hangingPunct="1">
      <a:defRPr kern="1200" baseline="-25000">
        <a:solidFill>
          <a:schemeClr val="tx1"/>
        </a:solidFill>
        <a:latin typeface="Tahoma" panose="020B0604030504040204" pitchFamily="34" charset="0"/>
        <a:ea typeface="+mn-ea"/>
        <a:cs typeface="+mn-cs"/>
      </a:defRPr>
    </a:lvl7pPr>
    <a:lvl8pPr marL="3200400" algn="l" defTabSz="914400" rtl="0" eaLnBrk="1" latinLnBrk="0" hangingPunct="1">
      <a:defRPr kern="1200" baseline="-25000">
        <a:solidFill>
          <a:schemeClr val="tx1"/>
        </a:solidFill>
        <a:latin typeface="Tahoma" panose="020B0604030504040204" pitchFamily="34" charset="0"/>
        <a:ea typeface="+mn-ea"/>
        <a:cs typeface="+mn-cs"/>
      </a:defRPr>
    </a:lvl8pPr>
    <a:lvl9pPr marL="3657600" algn="l" defTabSz="914400" rtl="0" eaLnBrk="1" latinLnBrk="0" hangingPunct="1">
      <a:defRPr kern="1200" baseline="-250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6060"/>
    <a:srgbClr val="96412A"/>
    <a:srgbClr val="553C2D"/>
    <a:srgbClr val="66FFFF"/>
    <a:srgbClr val="FF3333"/>
    <a:srgbClr val="FFFF40"/>
    <a:srgbClr val="FFFF66"/>
    <a:srgbClr val="FF202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7" autoAdjust="0"/>
    <p:restoredTop sz="93385" autoAdjust="0"/>
  </p:normalViewPr>
  <p:slideViewPr>
    <p:cSldViewPr>
      <p:cViewPr varScale="1">
        <p:scale>
          <a:sx n="51" d="100"/>
          <a:sy n="51" d="100"/>
        </p:scale>
        <p:origin x="62"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3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aseline="0">
                <a:latin typeface="Arial" charset="0"/>
              </a:defRPr>
            </a:lvl1pPr>
          </a:lstStyle>
          <a:p>
            <a:pPr>
              <a:defRPr/>
            </a:pPr>
            <a:endParaRPr lang="en-US" altLang="en-US"/>
          </a:p>
        </p:txBody>
      </p:sp>
      <p:sp>
        <p:nvSpPr>
          <p:cNvPr id="4730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0">
                <a:latin typeface="Arial"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30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730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a:latin typeface="Arial" charset="0"/>
              </a:defRPr>
            </a:lvl1pPr>
          </a:lstStyle>
          <a:p>
            <a:pPr>
              <a:defRPr/>
            </a:pPr>
            <a:endParaRPr lang="en-US" altLang="en-US"/>
          </a:p>
        </p:txBody>
      </p:sp>
      <p:sp>
        <p:nvSpPr>
          <p:cNvPr id="4730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a:latin typeface="Arial" panose="020B0604020202020204" pitchFamily="34" charset="0"/>
              </a:defRPr>
            </a:lvl1pPr>
          </a:lstStyle>
          <a:p>
            <a:pPr>
              <a:defRPr/>
            </a:pPr>
            <a:fld id="{671A7D11-9B64-42A5-A420-FD7CAC4C76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AA5542-0062-432F-AE1A-D4AC97613160}"/>
              </a:ext>
            </a:extLst>
          </p:cNvPr>
          <p:cNvSpPr>
            <a:spLocks noGrp="1" noChangeArrowheads="1"/>
          </p:cNvSpPr>
          <p:nvPr>
            <p:ph type="sldNum" sz="quarter" idx="5"/>
          </p:nvPr>
        </p:nvSpPr>
        <p:spPr>
          <a:ln/>
        </p:spPr>
        <p:txBody>
          <a:bodyPr/>
          <a:lstStyle/>
          <a:p>
            <a:fld id="{C997C4D6-D94D-4740-BA19-D325C2952044}" type="slidenum">
              <a:rPr lang="en-US" altLang="en-US"/>
              <a:pPr/>
              <a:t>1</a:t>
            </a:fld>
            <a:endParaRPr lang="en-US" altLang="en-US"/>
          </a:p>
        </p:txBody>
      </p:sp>
      <p:sp>
        <p:nvSpPr>
          <p:cNvPr id="1031170" name="Rectangle 2">
            <a:extLst>
              <a:ext uri="{FF2B5EF4-FFF2-40B4-BE49-F238E27FC236}">
                <a16:creationId xmlns:a16="http://schemas.microsoft.com/office/drawing/2014/main" id="{086687E8-640D-4914-B6D8-AAAEA908152F}"/>
              </a:ext>
            </a:extLst>
          </p:cNvPr>
          <p:cNvSpPr>
            <a:spLocks noGrp="1" noRot="1" noChangeAspect="1" noChangeArrowheads="1" noTextEdit="1"/>
          </p:cNvSpPr>
          <p:nvPr>
            <p:ph type="sldImg"/>
          </p:nvPr>
        </p:nvSpPr>
        <p:spPr>
          <a:ln/>
        </p:spPr>
      </p:sp>
      <p:sp>
        <p:nvSpPr>
          <p:cNvPr id="1031171" name="Rectangle 3">
            <a:extLst>
              <a:ext uri="{FF2B5EF4-FFF2-40B4-BE49-F238E27FC236}">
                <a16:creationId xmlns:a16="http://schemas.microsoft.com/office/drawing/2014/main" id="{4406059B-0858-4981-9318-986018819617}"/>
              </a:ext>
            </a:extLst>
          </p:cNvPr>
          <p:cNvSpPr>
            <a:spLocks noGrp="1" noChangeArrowheads="1"/>
          </p:cNvSpPr>
          <p:nvPr>
            <p:ph type="body" idx="1"/>
          </p:nvPr>
        </p:nvSpPr>
        <p:spPr/>
        <p:txBody>
          <a:bodyPr/>
          <a:lstStyle/>
          <a:p>
            <a:r>
              <a:rPr lang="en-US" altLang="en-US"/>
              <a:t>The need for radials, particularly on the lower HF bands, is a bane to many hams when using a quarter wavelength vertical antenna. Is it possible to find a more convenient alternate but with good efficiency?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31F20"/>
                </a:solidFill>
                <a:effectLst/>
                <a:latin typeface="Arial" panose="020B0604020202020204" pitchFamily="34" charset="0"/>
                <a:ea typeface="Calibri" panose="020F0502020204030204" pitchFamily="34" charset="0"/>
              </a:rPr>
              <a:t>At the </a:t>
            </a:r>
            <a:r>
              <a:rPr lang="en-US" sz="1800" dirty="0" err="1">
                <a:solidFill>
                  <a:srgbClr val="231F20"/>
                </a:solidFill>
                <a:effectLst/>
                <a:latin typeface="Arial" panose="020B0604020202020204" pitchFamily="34" charset="0"/>
                <a:ea typeface="Calibri" panose="020F0502020204030204" pitchFamily="34" charset="0"/>
              </a:rPr>
              <a:t>Europaeische</a:t>
            </a:r>
            <a:r>
              <a:rPr lang="en-US" sz="1800" dirty="0">
                <a:solidFill>
                  <a:srgbClr val="231F20"/>
                </a:solidFill>
                <a:effectLst/>
                <a:latin typeface="Arial" panose="020B0604020202020204" pitchFamily="34" charset="0"/>
                <a:ea typeface="Calibri" panose="020F0502020204030204" pitchFamily="34" charset="0"/>
              </a:rPr>
              <a:t> </a:t>
            </a:r>
            <a:r>
              <a:rPr lang="en-US" sz="1800" dirty="0" err="1">
                <a:solidFill>
                  <a:srgbClr val="231F20"/>
                </a:solidFill>
                <a:effectLst/>
                <a:latin typeface="Arial" panose="020B0604020202020204" pitchFamily="34" charset="0"/>
                <a:ea typeface="Calibri" panose="020F0502020204030204" pitchFamily="34" charset="0"/>
              </a:rPr>
              <a:t>Electromagnetishhe</a:t>
            </a:r>
            <a:r>
              <a:rPr lang="en-US" sz="1800" dirty="0">
                <a:solidFill>
                  <a:srgbClr val="231F20"/>
                </a:solidFill>
                <a:effectLst/>
                <a:latin typeface="Arial" panose="020B0604020202020204" pitchFamily="34" charset="0"/>
                <a:ea typeface="Calibri" panose="020F0502020204030204" pitchFamily="34" charset="0"/>
              </a:rPr>
              <a:t> </a:t>
            </a:r>
            <a:r>
              <a:rPr lang="en-US" sz="1800" dirty="0" err="1">
                <a:solidFill>
                  <a:srgbClr val="231F20"/>
                </a:solidFill>
                <a:effectLst/>
                <a:latin typeface="Arial" panose="020B0604020202020204" pitchFamily="34" charset="0"/>
                <a:ea typeface="Calibri" panose="020F0502020204030204" pitchFamily="34" charset="0"/>
              </a:rPr>
              <a:t>Regierung</a:t>
            </a:r>
            <a:r>
              <a:rPr lang="en-US" sz="1800" dirty="0">
                <a:solidFill>
                  <a:srgbClr val="231F20"/>
                </a:solidFill>
                <a:effectLst/>
                <a:latin typeface="Arial" panose="020B0604020202020204" pitchFamily="34" charset="0"/>
                <a:ea typeface="Calibri" panose="020F0502020204030204" pitchFamily="34" charset="0"/>
              </a:rPr>
              <a:t> (EER) in </a:t>
            </a:r>
            <a:r>
              <a:rPr lang="en-US" sz="1800" dirty="0" err="1">
                <a:solidFill>
                  <a:srgbClr val="231F20"/>
                </a:solidFill>
                <a:effectLst/>
                <a:latin typeface="Arial" panose="020B0604020202020204" pitchFamily="34" charset="0"/>
                <a:ea typeface="Calibri" panose="020F0502020204030204" pitchFamily="34" charset="0"/>
              </a:rPr>
              <a:t>Irrenhausen</a:t>
            </a:r>
            <a:r>
              <a:rPr lang="en-US" sz="1800" dirty="0">
                <a:solidFill>
                  <a:srgbClr val="231F20"/>
                </a:solidFill>
                <a:effectLst/>
                <a:latin typeface="Arial" panose="020B0604020202020204" pitchFamily="34" charset="0"/>
                <a:ea typeface="Calibri" panose="020F0502020204030204" pitchFamily="34" charset="0"/>
              </a:rPr>
              <a:t> Germany, a researcher in magnetic domains has developed a revolutionary new product that </a:t>
            </a:r>
            <a:r>
              <a:rPr lang="en-US" sz="1800" spc="5" dirty="0">
                <a:solidFill>
                  <a:srgbClr val="231F20"/>
                </a:solidFill>
                <a:effectLst/>
                <a:latin typeface="Arial" panose="020B0604020202020204" pitchFamily="34" charset="0"/>
                <a:ea typeface="Calibri" panose="020F0502020204030204" pitchFamily="34" charset="0"/>
              </a:rPr>
              <a:t>holds out </a:t>
            </a:r>
            <a:r>
              <a:rPr lang="en-US" sz="1800" dirty="0">
                <a:solidFill>
                  <a:srgbClr val="231F20"/>
                </a:solidFill>
                <a:effectLst/>
                <a:latin typeface="Arial" panose="020B0604020202020204" pitchFamily="34" charset="0"/>
                <a:ea typeface="Calibri" panose="020F0502020204030204" pitchFamily="34" charset="0"/>
              </a:rPr>
              <a:t>major promise to radio </a:t>
            </a:r>
            <a:r>
              <a:rPr lang="en-US" sz="1800" spc="-20" dirty="0">
                <a:solidFill>
                  <a:srgbClr val="231F20"/>
                </a:solidFill>
                <a:effectLst/>
                <a:latin typeface="Arial" panose="020B0604020202020204" pitchFamily="34" charset="0"/>
                <a:ea typeface="Calibri" panose="020F0502020204030204" pitchFamily="34" charset="0"/>
              </a:rPr>
              <a:t>communications worldwide</a:t>
            </a:r>
            <a:endParaRPr lang="en-US" dirty="0"/>
          </a:p>
        </p:txBody>
      </p:sp>
      <p:sp>
        <p:nvSpPr>
          <p:cNvPr id="4" name="Slide Number Placeholder 3"/>
          <p:cNvSpPr>
            <a:spLocks noGrp="1"/>
          </p:cNvSpPr>
          <p:nvPr>
            <p:ph type="sldNum" sz="quarter" idx="10"/>
          </p:nvPr>
        </p:nvSpPr>
        <p:spPr/>
        <p:txBody>
          <a:bodyPr/>
          <a:lstStyle/>
          <a:p>
            <a:pPr>
              <a:defRPr/>
            </a:pPr>
            <a:fld id="{671A7D11-9B64-42A5-A420-FD7CAC4C76C5}" type="slidenum">
              <a:rPr lang="en-US" altLang="en-US" smtClean="0"/>
              <a:pPr>
                <a:defRPr/>
              </a:pPr>
              <a:t>2</a:t>
            </a:fld>
            <a:endParaRPr lang="en-US" altLang="en-US"/>
          </a:p>
        </p:txBody>
      </p:sp>
    </p:spTree>
    <p:extLst>
      <p:ext uri="{BB962C8B-B14F-4D97-AF65-F5344CB8AC3E}">
        <p14:creationId xmlns:p14="http://schemas.microsoft.com/office/powerpoint/2010/main" val="25318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spc="-15" dirty="0">
                <a:solidFill>
                  <a:srgbClr val="231F20"/>
                </a:solidFill>
                <a:effectLst/>
                <a:latin typeface="Arial" panose="020B0604020202020204" pitchFamily="34" charset="0"/>
                <a:ea typeface="Times New Roman" panose="02020603050405020304" pitchFamily="18" charset="0"/>
              </a:rPr>
              <a:t>Axial Neodymium Hydroxide spray or </a:t>
            </a:r>
            <a:r>
              <a:rPr lang="en-US" sz="1800" dirty="0" err="1">
                <a:effectLst/>
                <a:latin typeface="Arial" panose="020B0604020202020204" pitchFamily="34" charset="0"/>
                <a:ea typeface="Times New Roman" panose="02020603050405020304" pitchFamily="18" charset="0"/>
              </a:rPr>
              <a:t>Nehox</a:t>
            </a:r>
            <a:r>
              <a:rPr lang="en-US" sz="1800" dirty="0">
                <a:effectLst/>
                <a:latin typeface="Arial" panose="020B0604020202020204" pitchFamily="34" charset="0"/>
                <a:ea typeface="Times New Roman" panose="02020603050405020304" pitchFamily="18" charset="0"/>
              </a:rPr>
              <a:t> Orange</a:t>
            </a:r>
            <a:r>
              <a:rPr lang="en-US" sz="1800" spc="-15" dirty="0">
                <a:solidFill>
                  <a:srgbClr val="231F20"/>
                </a:solidFill>
                <a:effectLst/>
                <a:latin typeface="Arial" panose="020B0604020202020204" pitchFamily="34" charset="0"/>
                <a:ea typeface="Times New Roman" panose="02020603050405020304" pitchFamily="18" charset="0"/>
              </a:rPr>
              <a:t>, as it is to be marketed, when applied mono-directionally longitudinally to coaxial cable greatly reduce SWR, traditionally a burden to the RF industry. This curve show the reduction of the reflected wave when it encounters a Neodymium Hydroxide coating on the outside of the coax shield.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71A7D11-9B64-42A5-A420-FD7CAC4C76C5}" type="slidenum">
              <a:rPr lang="en-US" altLang="en-US" smtClean="0"/>
              <a:pPr>
                <a:defRPr/>
              </a:pPr>
              <a:t>3</a:t>
            </a:fld>
            <a:endParaRPr lang="en-US" altLang="en-US"/>
          </a:p>
        </p:txBody>
      </p:sp>
    </p:spTree>
    <p:extLst>
      <p:ext uri="{BB962C8B-B14F-4D97-AF65-F5344CB8AC3E}">
        <p14:creationId xmlns:p14="http://schemas.microsoft.com/office/powerpoint/2010/main" val="121700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SWR-reducing effect was first observed by chemist George Home in 1987 while working as a technical consultant for Apex Corporation in Deadwood City, North Dakota on the coatings used for magnetic recording media. He noted that if rare earth particles were combined with conventional magnetic iron oxide tape particles, and applied longitudinally in one direction to coaxial cable, that the distributed incident S11 reflection of the standing wave (SWR) was reduced. Though in his paper in the prestigious British Science journal Nurture, he noted that the observed effect was very small.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71A7D11-9B64-42A5-A420-FD7CAC4C76C5}" type="slidenum">
              <a:rPr lang="en-US" altLang="en-US" smtClean="0"/>
              <a:pPr>
                <a:defRPr/>
              </a:pPr>
              <a:t>4</a:t>
            </a:fld>
            <a:endParaRPr lang="en-US" altLang="en-US"/>
          </a:p>
        </p:txBody>
      </p:sp>
    </p:spTree>
    <p:extLst>
      <p:ext uri="{BB962C8B-B14F-4D97-AF65-F5344CB8AC3E}">
        <p14:creationId xmlns:p14="http://schemas.microsoft.com/office/powerpoint/2010/main" val="3648793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Late last year, however, Home’s preliminary discovery became a practical reality when Physicist </a:t>
            </a:r>
            <a:r>
              <a:rPr lang="en-US" sz="1800" dirty="0">
                <a:solidFill>
                  <a:srgbClr val="202122"/>
                </a:solidFill>
                <a:effectLst/>
                <a:latin typeface="Arial" panose="020B0604020202020204" pitchFamily="34" charset="0"/>
                <a:ea typeface="Calibri" panose="020F0502020204030204" pitchFamily="34" charset="0"/>
                <a:cs typeface="Arial" panose="020B0604020202020204" pitchFamily="34" charset="0"/>
              </a:rPr>
              <a:t>Wilhelm</a:t>
            </a:r>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Klink of the EER reacted finely divided powdered elemental metallic neodymium, widely used in the manufacture of  powerful rare-earth magnets, with unstable Praseodymium tetra-hydroxide. The resulting RF-active compound Ne</a:t>
            </a:r>
            <a:r>
              <a:rPr lang="en-US" sz="1800" b="0" baseline="-25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OH</a:t>
            </a:r>
            <a:r>
              <a:rPr lang="en-US" sz="1800" b="0" baseline="-25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generates a high intensity circularly polarized Pointing field that nearly totally eliminates SWR by re-orienting </a:t>
            </a:r>
            <a:r>
              <a:rPr lang="en-US" sz="1800" dirty="0">
                <a:effectLst/>
                <a:latin typeface="Arial" panose="020B0604020202020204" pitchFamily="34" charset="0"/>
                <a:ea typeface="Calibri" panose="020F0502020204030204" pitchFamily="34" charset="0"/>
                <a:cs typeface="Arial" panose="020B0604020202020204" pitchFamily="34" charset="0"/>
              </a:rPr>
              <a:t>the magnetic domains of the S-31 reflection coefficient </a:t>
            </a: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the standing wave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71A7D11-9B64-42A5-A420-FD7CAC4C76C5}" type="slidenum">
              <a:rPr lang="en-US" altLang="en-US" smtClean="0"/>
              <a:pPr>
                <a:defRPr/>
              </a:pPr>
              <a:t>5</a:t>
            </a:fld>
            <a:endParaRPr lang="en-US" altLang="en-US"/>
          </a:p>
        </p:txBody>
      </p:sp>
    </p:spTree>
    <p:extLst>
      <p:ext uri="{BB962C8B-B14F-4D97-AF65-F5344CB8AC3E}">
        <p14:creationId xmlns:p14="http://schemas.microsoft.com/office/powerpoint/2010/main" val="205486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product will be marketed in an aerosol spray with a specialized differential nozzle that mono-directionally axially orients the micro-magnetic particles. A fast-drying conformal polyacetal polymer propellant dries almost instantly, stabilizing the orthogon field which blocks the reflected wave. </a:t>
            </a:r>
          </a:p>
          <a:p>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Major chemical manufacturers worldwide are currently constructing production facilities.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71A7D11-9B64-42A5-A420-FD7CAC4C76C5}" type="slidenum">
              <a:rPr lang="en-US" altLang="en-US" smtClean="0"/>
              <a:pPr>
                <a:defRPr/>
              </a:pPr>
              <a:t>6</a:t>
            </a:fld>
            <a:endParaRPr lang="en-US" altLang="en-US"/>
          </a:p>
        </p:txBody>
      </p:sp>
    </p:spTree>
    <p:extLst>
      <p:ext uri="{BB962C8B-B14F-4D97-AF65-F5344CB8AC3E}">
        <p14:creationId xmlns:p14="http://schemas.microsoft.com/office/powerpoint/2010/main" val="325330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The product is now only in limited production by </a:t>
            </a:r>
            <a:r>
              <a:rPr lang="en-US" sz="1800" dirty="0" err="1">
                <a:effectLst/>
                <a:latin typeface="Arial" panose="020B0604020202020204" pitchFamily="34" charset="0"/>
                <a:ea typeface="Calibri" panose="020F0502020204030204" pitchFamily="34" charset="0"/>
                <a:cs typeface="Arial" panose="020B0604020202020204" pitchFamily="34" charset="0"/>
              </a:rPr>
              <a:t>Cateleptic</a:t>
            </a:r>
            <a:r>
              <a:rPr lang="en-US" sz="1800" dirty="0">
                <a:effectLst/>
                <a:latin typeface="Arial" panose="020B0604020202020204" pitchFamily="34" charset="0"/>
                <a:ea typeface="Calibri" panose="020F0502020204030204" pitchFamily="34" charset="0"/>
                <a:cs typeface="Arial" panose="020B0604020202020204" pitchFamily="34" charset="0"/>
              </a:rPr>
              <a:t> Adhesives GMBH, New Mexico, but will likely soon be marketed widely. Complementary trial-size samples are currently available to the general public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For a trial quantity go to Helen Waite or Larsen E. Enterprises </a:t>
            </a:r>
            <a:r>
              <a:rPr lang="en-US" sz="1800" dirty="0" err="1">
                <a:effectLst/>
                <a:latin typeface="Arial" panose="020B0604020202020204" pitchFamily="34" charset="0"/>
                <a:ea typeface="Calibri" panose="020F0502020204030204" pitchFamily="34" charset="0"/>
                <a:cs typeface="Arial" panose="020B0604020202020204" pitchFamily="34" charset="0"/>
              </a:rPr>
              <a:t>Krankenhaus</a:t>
            </a:r>
            <a:r>
              <a:rPr lang="en-US" sz="1800" dirty="0">
                <a:effectLst/>
                <a:latin typeface="Arial" panose="020B0604020202020204" pitchFamily="34" charset="0"/>
                <a:ea typeface="Calibri" panose="020F0502020204030204" pitchFamily="34" charset="0"/>
                <a:cs typeface="Arial" panose="020B0604020202020204" pitchFamily="34" charset="0"/>
              </a:rPr>
              <a:t>, Germany.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71A7D11-9B64-42A5-A420-FD7CAC4C76C5}" type="slidenum">
              <a:rPr lang="en-US" altLang="en-US" smtClean="0"/>
              <a:pPr>
                <a:defRPr/>
              </a:pPr>
              <a:t>7</a:t>
            </a:fld>
            <a:endParaRPr lang="en-US" altLang="en-US"/>
          </a:p>
        </p:txBody>
      </p:sp>
    </p:spTree>
    <p:extLst>
      <p:ext uri="{BB962C8B-B14F-4D97-AF65-F5344CB8AC3E}">
        <p14:creationId xmlns:p14="http://schemas.microsoft.com/office/powerpoint/2010/main" val="150087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71A7D11-9B64-42A5-A420-FD7CAC4C76C5}" type="slidenum">
              <a:rPr lang="en-US" altLang="en-US" smtClean="0"/>
              <a:pPr>
                <a:defRPr/>
              </a:pPr>
              <a:t>8</a:t>
            </a:fld>
            <a:endParaRPr lang="en-US" altLang="en-US"/>
          </a:p>
        </p:txBody>
      </p:sp>
    </p:spTree>
    <p:extLst>
      <p:ext uri="{BB962C8B-B14F-4D97-AF65-F5344CB8AC3E}">
        <p14:creationId xmlns:p14="http://schemas.microsoft.com/office/powerpoint/2010/main" val="7651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0578"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280579"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6D3DB7-6DF4-4C1C-BB75-DA8C6A6B7C9C}" type="slidenum">
              <a:rPr lang="en-US" altLang="en-US"/>
              <a:pPr>
                <a:defRPr/>
              </a:pPr>
              <a:t>‹#›</a:t>
            </a:fld>
            <a:endParaRPr lang="en-US" altLang="en-US"/>
          </a:p>
        </p:txBody>
      </p:sp>
    </p:spTree>
    <p:extLst>
      <p:ext uri="{BB962C8B-B14F-4D97-AF65-F5344CB8AC3E}">
        <p14:creationId xmlns:p14="http://schemas.microsoft.com/office/powerpoint/2010/main" val="66172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C2EE1A-0A61-4CB4-AE9E-74245DEBB693}" type="slidenum">
              <a:rPr lang="en-US" altLang="en-US"/>
              <a:pPr>
                <a:defRPr/>
              </a:pPr>
              <a:t>‹#›</a:t>
            </a:fld>
            <a:endParaRPr lang="en-US" altLang="en-US"/>
          </a:p>
        </p:txBody>
      </p:sp>
    </p:spTree>
    <p:extLst>
      <p:ext uri="{BB962C8B-B14F-4D97-AF65-F5344CB8AC3E}">
        <p14:creationId xmlns:p14="http://schemas.microsoft.com/office/powerpoint/2010/main" val="75658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A48805-44F5-4699-8B64-E7D5CD175B49}" type="slidenum">
              <a:rPr lang="en-US" altLang="en-US"/>
              <a:pPr>
                <a:defRPr/>
              </a:pPr>
              <a:t>‹#›</a:t>
            </a:fld>
            <a:endParaRPr lang="en-US" altLang="en-US"/>
          </a:p>
        </p:txBody>
      </p:sp>
    </p:spTree>
    <p:extLst>
      <p:ext uri="{BB962C8B-B14F-4D97-AF65-F5344CB8AC3E}">
        <p14:creationId xmlns:p14="http://schemas.microsoft.com/office/powerpoint/2010/main" val="280580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4140AD1-899C-4B77-BFF7-AB151F5B9808}" type="slidenum">
              <a:rPr lang="en-US" altLang="en-US"/>
              <a:pPr>
                <a:defRPr/>
              </a:pPr>
              <a:t>‹#›</a:t>
            </a:fld>
            <a:endParaRPr lang="en-US" altLang="en-US"/>
          </a:p>
        </p:txBody>
      </p:sp>
    </p:spTree>
    <p:extLst>
      <p:ext uri="{BB962C8B-B14F-4D97-AF65-F5344CB8AC3E}">
        <p14:creationId xmlns:p14="http://schemas.microsoft.com/office/powerpoint/2010/main" val="3912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77204E-642A-438A-9BF5-ED814FFC8850}" type="slidenum">
              <a:rPr lang="en-US" altLang="en-US"/>
              <a:pPr>
                <a:defRPr/>
              </a:pPr>
              <a:t>‹#›</a:t>
            </a:fld>
            <a:endParaRPr lang="en-US" altLang="en-US"/>
          </a:p>
        </p:txBody>
      </p:sp>
    </p:spTree>
    <p:extLst>
      <p:ext uri="{BB962C8B-B14F-4D97-AF65-F5344CB8AC3E}">
        <p14:creationId xmlns:p14="http://schemas.microsoft.com/office/powerpoint/2010/main" val="160445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A8A712-DBB4-4FA1-9B5D-20AE71EC4C01}" type="slidenum">
              <a:rPr lang="en-US" altLang="en-US"/>
              <a:pPr>
                <a:defRPr/>
              </a:pPr>
              <a:t>‹#›</a:t>
            </a:fld>
            <a:endParaRPr lang="en-US" altLang="en-US"/>
          </a:p>
        </p:txBody>
      </p:sp>
    </p:spTree>
    <p:extLst>
      <p:ext uri="{BB962C8B-B14F-4D97-AF65-F5344CB8AC3E}">
        <p14:creationId xmlns:p14="http://schemas.microsoft.com/office/powerpoint/2010/main" val="73631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346641-CC85-4B56-ABC1-F42B178099EF}" type="slidenum">
              <a:rPr lang="en-US" altLang="en-US"/>
              <a:pPr>
                <a:defRPr/>
              </a:pPr>
              <a:t>‹#›</a:t>
            </a:fld>
            <a:endParaRPr lang="en-US" altLang="en-US"/>
          </a:p>
        </p:txBody>
      </p:sp>
    </p:spTree>
    <p:extLst>
      <p:ext uri="{BB962C8B-B14F-4D97-AF65-F5344CB8AC3E}">
        <p14:creationId xmlns:p14="http://schemas.microsoft.com/office/powerpoint/2010/main" val="37766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185D1BB-E277-423B-AFE6-64DC3F24893D}" type="slidenum">
              <a:rPr lang="en-US" altLang="en-US"/>
              <a:pPr>
                <a:defRPr/>
              </a:pPr>
              <a:t>‹#›</a:t>
            </a:fld>
            <a:endParaRPr lang="en-US" altLang="en-US"/>
          </a:p>
        </p:txBody>
      </p:sp>
    </p:spTree>
    <p:extLst>
      <p:ext uri="{BB962C8B-B14F-4D97-AF65-F5344CB8AC3E}">
        <p14:creationId xmlns:p14="http://schemas.microsoft.com/office/powerpoint/2010/main" val="166414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6195EAD-77B2-435F-95D5-64005D74F363}" type="slidenum">
              <a:rPr lang="en-US" altLang="en-US"/>
              <a:pPr>
                <a:defRPr/>
              </a:pPr>
              <a:t>‹#›</a:t>
            </a:fld>
            <a:endParaRPr lang="en-US" altLang="en-US"/>
          </a:p>
        </p:txBody>
      </p:sp>
    </p:spTree>
    <p:extLst>
      <p:ext uri="{BB962C8B-B14F-4D97-AF65-F5344CB8AC3E}">
        <p14:creationId xmlns:p14="http://schemas.microsoft.com/office/powerpoint/2010/main" val="418752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C23E4D1-E012-48A6-B5D2-94A5EBCB8C43}" type="slidenum">
              <a:rPr lang="en-US" altLang="en-US"/>
              <a:pPr>
                <a:defRPr/>
              </a:pPr>
              <a:t>‹#›</a:t>
            </a:fld>
            <a:endParaRPr lang="en-US" altLang="en-US"/>
          </a:p>
        </p:txBody>
      </p:sp>
    </p:spTree>
    <p:extLst>
      <p:ext uri="{BB962C8B-B14F-4D97-AF65-F5344CB8AC3E}">
        <p14:creationId xmlns:p14="http://schemas.microsoft.com/office/powerpoint/2010/main" val="56668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677010-0629-4F75-805F-2A0C10C199A5}" type="slidenum">
              <a:rPr lang="en-US" altLang="en-US"/>
              <a:pPr>
                <a:defRPr/>
              </a:pPr>
              <a:t>‹#›</a:t>
            </a:fld>
            <a:endParaRPr lang="en-US" altLang="en-US"/>
          </a:p>
        </p:txBody>
      </p:sp>
    </p:spTree>
    <p:extLst>
      <p:ext uri="{BB962C8B-B14F-4D97-AF65-F5344CB8AC3E}">
        <p14:creationId xmlns:p14="http://schemas.microsoft.com/office/powerpoint/2010/main" val="413524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CF9DB7E-DF06-4154-9E31-9873B1B6EC69}" type="slidenum">
              <a:rPr lang="en-US" altLang="en-US"/>
              <a:pPr>
                <a:defRPr/>
              </a:pPr>
              <a:t>‹#›</a:t>
            </a:fld>
            <a:endParaRPr lang="en-US" altLang="en-US"/>
          </a:p>
        </p:txBody>
      </p:sp>
    </p:spTree>
    <p:extLst>
      <p:ext uri="{BB962C8B-B14F-4D97-AF65-F5344CB8AC3E}">
        <p14:creationId xmlns:p14="http://schemas.microsoft.com/office/powerpoint/2010/main" val="9958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9555"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955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aseline="0">
                <a:effectLst>
                  <a:outerShdw blurRad="38100" dist="38100" dir="2700000" algn="tl">
                    <a:srgbClr val="000000"/>
                  </a:outerShdw>
                </a:effectLst>
                <a:latin typeface="Arial" charset="0"/>
              </a:defRPr>
            </a:lvl1pPr>
          </a:lstStyle>
          <a:p>
            <a:pPr>
              <a:defRPr/>
            </a:pPr>
            <a:endParaRPr lang="en-US" altLang="en-US"/>
          </a:p>
        </p:txBody>
      </p:sp>
      <p:sp>
        <p:nvSpPr>
          <p:cNvPr id="27955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aseline="0">
                <a:effectLst>
                  <a:outerShdw blurRad="38100" dist="38100" dir="2700000" algn="tl">
                    <a:srgbClr val="000000"/>
                  </a:outerShdw>
                </a:effectLst>
                <a:latin typeface="Arial" charset="0"/>
              </a:defRPr>
            </a:lvl1pPr>
          </a:lstStyle>
          <a:p>
            <a:pPr>
              <a:defRPr/>
            </a:pPr>
            <a:endParaRPr lang="en-US" altLang="en-US"/>
          </a:p>
        </p:txBody>
      </p:sp>
      <p:sp>
        <p:nvSpPr>
          <p:cNvPr id="27955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aseline="0">
                <a:effectLst>
                  <a:outerShdw blurRad="38100" dist="38100" dir="2700000" algn="tl">
                    <a:srgbClr val="000000"/>
                  </a:outerShdw>
                </a:effectLst>
                <a:latin typeface="Arial" panose="020B0604020202020204" pitchFamily="34" charset="0"/>
              </a:defRPr>
            </a:lvl1pPr>
          </a:lstStyle>
          <a:p>
            <a:pPr>
              <a:defRPr/>
            </a:pPr>
            <a:fld id="{DFDECB2F-ED6C-40FA-AE1B-34A4DAEFDA4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30146" name="WordArt 2">
            <a:extLst>
              <a:ext uri="{FF2B5EF4-FFF2-40B4-BE49-F238E27FC236}">
                <a16:creationId xmlns:a16="http://schemas.microsoft.com/office/drawing/2014/main" id="{17D211DB-3196-4230-A1AD-FE327483661A}"/>
              </a:ext>
            </a:extLst>
          </p:cNvPr>
          <p:cNvSpPr>
            <a:spLocks noChangeArrowheads="1" noChangeShapeType="1" noTextEdit="1"/>
          </p:cNvSpPr>
          <p:nvPr/>
        </p:nvSpPr>
        <p:spPr bwMode="auto">
          <a:xfrm>
            <a:off x="1066800" y="2133600"/>
            <a:ext cx="9982200" cy="3429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b="1"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 </a:t>
            </a:r>
            <a:r>
              <a:rPr lang="en-US" sz="2800" b="1" kern="10" dirty="0">
                <a:solidFill>
                  <a:schemeClr val="accent6">
                    <a:lumMod val="75000"/>
                  </a:schemeClr>
                </a:solidFill>
                <a:effectLst>
                  <a:outerShdw dist="35921" dir="2700000" algn="ctr" rotWithShape="0">
                    <a:srgbClr val="C0C0C0">
                      <a:alpha val="80000"/>
                    </a:srgbClr>
                  </a:outerShdw>
                </a:effectLst>
                <a:latin typeface="Impact" panose="020B0806030902050204" pitchFamily="34" charset="0"/>
              </a:rPr>
              <a:t>Neodymium Hydroxide</a:t>
            </a:r>
          </a:p>
          <a:p>
            <a:pPr algn="ctr"/>
            <a:r>
              <a:rPr lang="en-US" sz="2800" b="1" kern="10" dirty="0">
                <a:solidFill>
                  <a:schemeClr val="accent6">
                    <a:lumMod val="75000"/>
                  </a:schemeClr>
                </a:solidFill>
                <a:effectLst>
                  <a:outerShdw dist="35921" dir="2700000" algn="ctr" rotWithShape="0">
                    <a:srgbClr val="C0C0C0">
                      <a:alpha val="80000"/>
                    </a:srgbClr>
                  </a:outerShdw>
                </a:effectLst>
                <a:latin typeface="Impact" panose="020B0806030902050204" pitchFamily="34" charset="0"/>
              </a:rPr>
              <a:t>Coax  Spray</a:t>
            </a:r>
          </a:p>
        </p:txBody>
      </p:sp>
      <p:sp>
        <p:nvSpPr>
          <p:cNvPr id="8" name="TextBox 7">
            <a:extLst>
              <a:ext uri="{FF2B5EF4-FFF2-40B4-BE49-F238E27FC236}">
                <a16:creationId xmlns:a16="http://schemas.microsoft.com/office/drawing/2014/main" id="{A2C94272-918F-4209-9584-EEF188D8B4E1}"/>
              </a:ext>
            </a:extLst>
          </p:cNvPr>
          <p:cNvSpPr txBox="1"/>
          <p:nvPr/>
        </p:nvSpPr>
        <p:spPr>
          <a:xfrm>
            <a:off x="304800" y="0"/>
            <a:ext cx="6477000" cy="1404487"/>
          </a:xfrm>
          <a:prstGeom prst="rect">
            <a:avLst/>
          </a:prstGeom>
          <a:noFill/>
        </p:spPr>
        <p:txBody>
          <a:bodyPr wrap="square">
            <a:spAutoFit/>
          </a:bodyPr>
          <a:lstStyle/>
          <a:p>
            <a:pPr marL="0" marR="0" lvl="0" indent="0" algn="ctr" defTabSz="914400" rtl="0" eaLnBrk="1" fontAlgn="base" latinLnBrk="0" hangingPunct="1">
              <a:lnSpc>
                <a:spcPts val="12000"/>
              </a:lnSpc>
              <a:spcBef>
                <a:spcPct val="0"/>
              </a:spcBef>
              <a:spcAft>
                <a:spcPct val="0"/>
              </a:spcAft>
              <a:buClrTx/>
              <a:buSzTx/>
              <a:buFontTx/>
              <a:buNone/>
              <a:tabLst/>
              <a:defRPr/>
            </a:pPr>
            <a:r>
              <a:rPr lang="en-US" altLang="en-US" sz="6000" b="1" baseline="0" dirty="0">
                <a:solidFill>
                  <a:srgbClr val="FFFF40"/>
                </a:solidFill>
              </a:rPr>
              <a:t>NEW PRODUCT</a:t>
            </a:r>
            <a:endParaRPr kumimoji="0" lang="en-US" altLang="en-US" sz="60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4901"/>
    </mc:Choice>
    <mc:Fallback xmlns="">
      <p:transition spd="slow" advTm="490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A picture containing tree, outdoor, grass, building&#10;&#10;Description automatically generated">
            <a:extLst>
              <a:ext uri="{FF2B5EF4-FFF2-40B4-BE49-F238E27FC236}">
                <a16:creationId xmlns:a16="http://schemas.microsoft.com/office/drawing/2014/main" id="{20303DFD-690C-4559-8AE7-12861B916D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9070" cy="6859649"/>
          </a:xfrm>
          <a:prstGeom prst="rect">
            <a:avLst/>
          </a:prstGeom>
        </p:spPr>
      </p:pic>
      <p:sp>
        <p:nvSpPr>
          <p:cNvPr id="5" name="Rectangle 4"/>
          <p:cNvSpPr/>
          <p:nvPr/>
        </p:nvSpPr>
        <p:spPr>
          <a:xfrm>
            <a:off x="0" y="304800"/>
            <a:ext cx="12192000" cy="2964914"/>
          </a:xfrm>
          <a:prstGeom prst="rect">
            <a:avLst/>
          </a:prstGeom>
          <a:effectLst>
            <a:outerShdw blurRad="50800" dist="88900" dir="5400000" algn="ctr" rotWithShape="0">
              <a:schemeClr val="accent4">
                <a:lumMod val="10000"/>
              </a:schemeClr>
            </a:outerShdw>
          </a:effectLst>
        </p:spPr>
        <p:txBody>
          <a:bodyPr wrap="square">
            <a:spAutoFit/>
          </a:bodyPr>
          <a:lstStyle/>
          <a:p>
            <a:pPr algn="ctr" eaLnBrk="1" hangingPunct="1">
              <a:defRPr/>
            </a:pPr>
            <a:r>
              <a:rPr lang="en-US" sz="8000" dirty="0" err="1">
                <a:effectLst/>
                <a:latin typeface="Arial" panose="020B0604020202020204" pitchFamily="34" charset="0"/>
                <a:ea typeface="Calibri" panose="020F0502020204030204" pitchFamily="34" charset="0"/>
              </a:rPr>
              <a:t>Europaeische</a:t>
            </a:r>
            <a:r>
              <a:rPr lang="en-US" sz="8000" dirty="0">
                <a:effectLst/>
                <a:latin typeface="Arial" panose="020B0604020202020204" pitchFamily="34" charset="0"/>
                <a:ea typeface="Calibri" panose="020F0502020204030204" pitchFamily="34" charset="0"/>
              </a:rPr>
              <a:t> </a:t>
            </a:r>
            <a:r>
              <a:rPr lang="en-US" sz="8000" dirty="0" err="1">
                <a:effectLst/>
                <a:latin typeface="Arial" panose="020B0604020202020204" pitchFamily="34" charset="0"/>
                <a:ea typeface="Calibri" panose="020F0502020204030204" pitchFamily="34" charset="0"/>
              </a:rPr>
              <a:t>Electromagnetishe</a:t>
            </a:r>
            <a:endParaRPr lang="en-US" sz="8000" dirty="0">
              <a:effectLst/>
              <a:latin typeface="Arial" panose="020B0604020202020204" pitchFamily="34" charset="0"/>
              <a:ea typeface="Calibri" panose="020F0502020204030204" pitchFamily="34" charset="0"/>
            </a:endParaRPr>
          </a:p>
          <a:p>
            <a:pPr algn="ctr" eaLnBrk="1" hangingPunct="1">
              <a:defRPr/>
            </a:pPr>
            <a:r>
              <a:rPr lang="en-US" sz="8000" dirty="0" err="1">
                <a:effectLst/>
                <a:latin typeface="Arial" panose="020B0604020202020204" pitchFamily="34" charset="0"/>
                <a:ea typeface="Calibri" panose="020F0502020204030204" pitchFamily="34" charset="0"/>
              </a:rPr>
              <a:t>Regierung</a:t>
            </a:r>
            <a:r>
              <a:rPr lang="en-US" sz="8000" dirty="0">
                <a:effectLst/>
                <a:latin typeface="Arial" panose="020B0604020202020204" pitchFamily="34" charset="0"/>
                <a:ea typeface="Calibri" panose="020F0502020204030204" pitchFamily="34" charset="0"/>
              </a:rPr>
              <a:t> (EER) </a:t>
            </a:r>
          </a:p>
          <a:p>
            <a:pPr algn="ctr" eaLnBrk="1" hangingPunct="1">
              <a:defRPr/>
            </a:pPr>
            <a:r>
              <a:rPr lang="en-US" sz="8000" dirty="0" err="1">
                <a:effectLst/>
                <a:latin typeface="Arial" panose="020B0604020202020204" pitchFamily="34" charset="0"/>
                <a:ea typeface="Calibri" panose="020F0502020204030204" pitchFamily="34" charset="0"/>
              </a:rPr>
              <a:t>Irrenhausen</a:t>
            </a:r>
            <a:r>
              <a:rPr lang="en-US" sz="8000" dirty="0">
                <a:effectLst/>
                <a:latin typeface="Arial" panose="020B0604020202020204" pitchFamily="34" charset="0"/>
                <a:ea typeface="Calibri" panose="020F0502020204030204" pitchFamily="34" charset="0"/>
              </a:rPr>
              <a:t>, Germany</a:t>
            </a:r>
            <a:endParaRPr lang="en-US" altLang="en-US" sz="85700" b="1" baseline="0" dirty="0"/>
          </a:p>
        </p:txBody>
      </p:sp>
      <p:pic>
        <p:nvPicPr>
          <p:cNvPr id="6" name="Audio 5">
            <a:hlinkClick r:id="" action="ppaction://media"/>
            <a:extLst>
              <a:ext uri="{FF2B5EF4-FFF2-40B4-BE49-F238E27FC236}">
                <a16:creationId xmlns:a16="http://schemas.microsoft.com/office/drawing/2014/main" id="{4951661A-B996-4889-B841-F5C89394A0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435021027"/>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228600"/>
            <a:ext cx="12192000" cy="1107996"/>
          </a:xfrm>
          <a:prstGeom prst="rect">
            <a:avLst/>
          </a:prstGeom>
          <a:effectLst>
            <a:outerShdw blurRad="50800" dist="88900" dir="5400000" algn="ctr" rotWithShape="0">
              <a:schemeClr val="accent4">
                <a:lumMod val="10000"/>
              </a:schemeClr>
            </a:outerShdw>
          </a:effectLst>
        </p:spPr>
        <p:txBody>
          <a:bodyPr wrap="square">
            <a:spAutoFit/>
          </a:bodyPr>
          <a:lstStyle/>
          <a:p>
            <a:pPr algn="ctr" eaLnBrk="1" hangingPunct="1">
              <a:defRPr/>
            </a:pPr>
            <a:r>
              <a:rPr lang="en-US" altLang="en-US" sz="6600" b="1" baseline="0" dirty="0">
                <a:solidFill>
                  <a:srgbClr val="0070C0"/>
                </a:solidFill>
              </a:rPr>
              <a:t>Reduction of SWR</a:t>
            </a:r>
            <a:endParaRPr lang="en-US" altLang="en-US" sz="8000" b="1" baseline="0" dirty="0">
              <a:solidFill>
                <a:srgbClr val="0070C0"/>
              </a:solidFill>
            </a:endParaRPr>
          </a:p>
        </p:txBody>
      </p:sp>
      <p:pic>
        <p:nvPicPr>
          <p:cNvPr id="3" name="Picture 2" descr="Shape&#10;&#10;Description automatically generated with medium confidence">
            <a:extLst>
              <a:ext uri="{FF2B5EF4-FFF2-40B4-BE49-F238E27FC236}">
                <a16:creationId xmlns:a16="http://schemas.microsoft.com/office/drawing/2014/main" id="{5CE928C1-143D-460F-8A5E-CDA0CF70C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463" y="1336596"/>
            <a:ext cx="8127073" cy="3587454"/>
          </a:xfrm>
          <a:prstGeom prst="rect">
            <a:avLst/>
          </a:prstGeom>
        </p:spPr>
      </p:pic>
      <p:sp>
        <p:nvSpPr>
          <p:cNvPr id="7" name="Rectangle 6">
            <a:extLst>
              <a:ext uri="{FF2B5EF4-FFF2-40B4-BE49-F238E27FC236}">
                <a16:creationId xmlns:a16="http://schemas.microsoft.com/office/drawing/2014/main" id="{5DBE2E58-150E-4CC3-862B-B5C39C24F428}"/>
              </a:ext>
            </a:extLst>
          </p:cNvPr>
          <p:cNvSpPr/>
          <p:nvPr/>
        </p:nvSpPr>
        <p:spPr>
          <a:xfrm>
            <a:off x="0" y="4798874"/>
            <a:ext cx="12192000" cy="1754326"/>
          </a:xfrm>
          <a:prstGeom prst="rect">
            <a:avLst/>
          </a:prstGeom>
          <a:effectLst>
            <a:outerShdw blurRad="50800" dist="88900" dir="5400000" algn="ctr" rotWithShape="0">
              <a:schemeClr val="accent4">
                <a:lumMod val="10000"/>
              </a:schemeClr>
            </a:outerShdw>
          </a:effectLst>
        </p:spPr>
        <p:txBody>
          <a:bodyPr wrap="square">
            <a:spAutoFit/>
          </a:bodyPr>
          <a:lstStyle/>
          <a:p>
            <a:pPr algn="ctr" eaLnBrk="1" hangingPunct="1">
              <a:defRPr/>
            </a:pPr>
            <a:r>
              <a:rPr lang="en-US" altLang="en-US" sz="5400" b="1" baseline="0" dirty="0">
                <a:solidFill>
                  <a:srgbClr val="0070C0"/>
                </a:solidFill>
              </a:rPr>
              <a:t>Longitudinal Mono-directional</a:t>
            </a:r>
            <a:endParaRPr lang="en-US" altLang="en-US" sz="5400" b="1" baseline="0" dirty="0">
              <a:solidFill>
                <a:srgbClr val="FF6060"/>
              </a:solidFill>
            </a:endParaRPr>
          </a:p>
          <a:p>
            <a:pPr algn="ctr" eaLnBrk="1" hangingPunct="1">
              <a:defRPr/>
            </a:pPr>
            <a:r>
              <a:rPr lang="en-US" altLang="en-US" sz="5400" b="1" baseline="0" dirty="0">
                <a:solidFill>
                  <a:srgbClr val="FF6060"/>
                </a:solidFill>
              </a:rPr>
              <a:t>Neodymium </a:t>
            </a:r>
            <a:r>
              <a:rPr lang="en-US" altLang="en-US" sz="5400" b="1" baseline="0">
                <a:solidFill>
                  <a:srgbClr val="FF6060"/>
                </a:solidFill>
              </a:rPr>
              <a:t>Hydroxide Nd</a:t>
            </a:r>
            <a:r>
              <a:rPr lang="en-US" altLang="en-US" sz="5400" b="1">
                <a:solidFill>
                  <a:srgbClr val="FF6060"/>
                </a:solidFill>
              </a:rPr>
              <a:t>3</a:t>
            </a:r>
            <a:r>
              <a:rPr lang="en-US" altLang="en-US" sz="5400" b="1" baseline="0">
                <a:solidFill>
                  <a:srgbClr val="FF6060"/>
                </a:solidFill>
              </a:rPr>
              <a:t>O</a:t>
            </a:r>
            <a:r>
              <a:rPr lang="en-US" altLang="en-US" sz="5400" b="1">
                <a:solidFill>
                  <a:srgbClr val="FF6060"/>
                </a:solidFill>
              </a:rPr>
              <a:t>4</a:t>
            </a:r>
            <a:endParaRPr lang="en-US" altLang="en-US" sz="6600" b="1" dirty="0">
              <a:solidFill>
                <a:srgbClr val="FF6060"/>
              </a:solidFill>
            </a:endParaRPr>
          </a:p>
        </p:txBody>
      </p:sp>
      <p:sp>
        <p:nvSpPr>
          <p:cNvPr id="11" name="Arrow: Left-Right 10">
            <a:extLst>
              <a:ext uri="{FF2B5EF4-FFF2-40B4-BE49-F238E27FC236}">
                <a16:creationId xmlns:a16="http://schemas.microsoft.com/office/drawing/2014/main" id="{298F2241-6D8D-4218-9254-5F32065E1949}"/>
              </a:ext>
            </a:extLst>
          </p:cNvPr>
          <p:cNvSpPr/>
          <p:nvPr/>
        </p:nvSpPr>
        <p:spPr bwMode="auto">
          <a:xfrm>
            <a:off x="4343400" y="2999203"/>
            <a:ext cx="3733800" cy="484632"/>
          </a:xfrm>
          <a:prstGeom prst="leftRightArrow">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Tahoma" pitchFamily="34" charset="0"/>
            </a:endParaRPr>
          </a:p>
        </p:txBody>
      </p:sp>
      <p:pic>
        <p:nvPicPr>
          <p:cNvPr id="6" name="Audio 5">
            <a:hlinkClick r:id="" action="ppaction://media"/>
            <a:extLst>
              <a:ext uri="{FF2B5EF4-FFF2-40B4-BE49-F238E27FC236}">
                <a16:creationId xmlns:a16="http://schemas.microsoft.com/office/drawing/2014/main" id="{3CB5A883-076C-46BA-8F19-E9799B7E74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999533786"/>
      </p:ext>
    </p:extLst>
  </p:cSld>
  <p:clrMapOvr>
    <a:masterClrMapping/>
  </p:clrMapOvr>
  <mc:AlternateContent xmlns:mc="http://schemas.openxmlformats.org/markup-compatibility/2006" xmlns:p14="http://schemas.microsoft.com/office/powerpoint/2010/main">
    <mc:Choice Requires="p14">
      <p:transition spd="slow" p14:dur="2000" advTm="33022"/>
    </mc:Choice>
    <mc:Fallback xmlns="">
      <p:transition spd="slow" advTm="33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person in a white shirt and tie looking at a tablet&#10;&#10;Description automatically generated with low confidence">
            <a:extLst>
              <a:ext uri="{FF2B5EF4-FFF2-40B4-BE49-F238E27FC236}">
                <a16:creationId xmlns:a16="http://schemas.microsoft.com/office/drawing/2014/main" id="{BF482ADE-A441-4CC6-8F37-A7E411213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791200" y="152400"/>
            <a:ext cx="6038980" cy="6052747"/>
          </a:xfrm>
          <a:prstGeom prst="rect">
            <a:avLst/>
          </a:prstGeom>
          <a:effectLst>
            <a:outerShdw blurRad="50800" dist="88900" dir="5400000" algn="ctr" rotWithShape="0">
              <a:schemeClr val="accent4">
                <a:lumMod val="10000"/>
              </a:schemeClr>
            </a:outerShdw>
          </a:effectLst>
        </p:spPr>
        <p:txBody>
          <a:bodyPr wrap="square">
            <a:spAutoFit/>
          </a:bodyPr>
          <a:lstStyle/>
          <a:p>
            <a:pPr algn="ctr" eaLnBrk="1" hangingPunct="1">
              <a:lnSpc>
                <a:spcPts val="12000"/>
              </a:lnSpc>
              <a:defRPr/>
            </a:pPr>
            <a:r>
              <a:rPr lang="en-US" altLang="en-US" sz="7200" b="1" baseline="0" dirty="0">
                <a:solidFill>
                  <a:srgbClr val="FFFF00"/>
                </a:solidFill>
              </a:rPr>
              <a:t>Chemist</a:t>
            </a:r>
          </a:p>
          <a:p>
            <a:pPr algn="ctr" eaLnBrk="1" hangingPunct="1">
              <a:lnSpc>
                <a:spcPts val="12000"/>
              </a:lnSpc>
              <a:defRPr/>
            </a:pPr>
            <a:r>
              <a:rPr lang="en-US" altLang="en-US" sz="7200" b="1" baseline="0" dirty="0">
                <a:solidFill>
                  <a:srgbClr val="0070C0"/>
                </a:solidFill>
              </a:rPr>
              <a:t>Gerhart</a:t>
            </a:r>
          </a:p>
          <a:p>
            <a:pPr algn="ctr" eaLnBrk="1" hangingPunct="1">
              <a:lnSpc>
                <a:spcPts val="12000"/>
              </a:lnSpc>
              <a:defRPr/>
            </a:pPr>
            <a:r>
              <a:rPr lang="en-US" altLang="en-US" sz="7200" b="1" baseline="0" dirty="0">
                <a:solidFill>
                  <a:srgbClr val="0070C0"/>
                </a:solidFill>
              </a:rPr>
              <a:t>Friedrich</a:t>
            </a:r>
          </a:p>
          <a:p>
            <a:pPr algn="ctr" eaLnBrk="1" hangingPunct="1">
              <a:lnSpc>
                <a:spcPts val="12000"/>
              </a:lnSpc>
              <a:defRPr/>
            </a:pPr>
            <a:r>
              <a:rPr lang="en-US" altLang="en-US" sz="7200" b="1" baseline="0" dirty="0">
                <a:solidFill>
                  <a:srgbClr val="0070C0"/>
                </a:solidFill>
              </a:rPr>
              <a:t>Home</a:t>
            </a:r>
            <a:endParaRPr lang="en-US" altLang="en-US" sz="8800" b="1" baseline="0" dirty="0">
              <a:solidFill>
                <a:srgbClr val="0070C0"/>
              </a:solidFill>
            </a:endParaRPr>
          </a:p>
        </p:txBody>
      </p:sp>
      <p:pic>
        <p:nvPicPr>
          <p:cNvPr id="8" name="Audio 7">
            <a:hlinkClick r:id="" action="ppaction://media"/>
            <a:extLst>
              <a:ext uri="{FF2B5EF4-FFF2-40B4-BE49-F238E27FC236}">
                <a16:creationId xmlns:a16="http://schemas.microsoft.com/office/drawing/2014/main" id="{E0660A09-8EC6-44F2-A6B3-806DC0C6965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695370840"/>
      </p:ext>
    </p:extLst>
  </p:cSld>
  <p:clrMapOvr>
    <a:masterClrMapping/>
  </p:clrMapOvr>
  <mc:AlternateContent xmlns:mc="http://schemas.openxmlformats.org/markup-compatibility/2006" xmlns:p14="http://schemas.microsoft.com/office/powerpoint/2010/main">
    <mc:Choice Requires="p14">
      <p:transition spd="slow" p14:dur="2000" advTm="57149"/>
    </mc:Choice>
    <mc:Fallback xmlns="">
      <p:transition spd="slow" advTm="57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person in a lab coat looking at a computer screen&#10;&#10;Description automatically generated with low confidence">
            <a:extLst>
              <a:ext uri="{FF2B5EF4-FFF2-40B4-BE49-F238E27FC236}">
                <a16:creationId xmlns:a16="http://schemas.microsoft.com/office/drawing/2014/main" id="{53123F2E-7C3F-47D8-9E4A-577D3A557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105400" y="381000"/>
            <a:ext cx="6705600" cy="6124754"/>
          </a:xfrm>
          <a:prstGeom prst="rect">
            <a:avLst/>
          </a:prstGeom>
          <a:effectLst>
            <a:outerShdw blurRad="50800" dist="88900" dir="5400000" algn="ctr" rotWithShape="0">
              <a:schemeClr val="accent4">
                <a:lumMod val="10000"/>
              </a:schemeClr>
            </a:outerShdw>
          </a:effectLst>
        </p:spPr>
        <p:txBody>
          <a:bodyPr wrap="square">
            <a:spAutoFit/>
          </a:bodyPr>
          <a:lstStyle/>
          <a:p>
            <a:pPr algn="ctr" eaLnBrk="1" hangingPunct="1">
              <a:defRPr/>
            </a:pPr>
            <a:r>
              <a:rPr lang="en-US" altLang="en-US" sz="7200" b="1" baseline="0" dirty="0">
                <a:solidFill>
                  <a:srgbClr val="FFFF00"/>
                </a:solidFill>
              </a:rPr>
              <a:t>Physicist</a:t>
            </a:r>
          </a:p>
          <a:p>
            <a:pPr algn="ctr" eaLnBrk="1" hangingPunct="1">
              <a:defRPr/>
            </a:pPr>
            <a:endParaRPr lang="en-US" altLang="en-US" sz="8800" b="1" baseline="0" dirty="0"/>
          </a:p>
          <a:p>
            <a:pPr algn="ctr" eaLnBrk="1" hangingPunct="1">
              <a:defRPr/>
            </a:pPr>
            <a:endParaRPr lang="en-US" altLang="en-US" sz="8800" b="1" baseline="0" dirty="0"/>
          </a:p>
          <a:p>
            <a:pPr algn="ctr" eaLnBrk="1" hangingPunct="1">
              <a:defRPr/>
            </a:pPr>
            <a:r>
              <a:rPr lang="en-US" altLang="en-US" sz="7200" b="1" baseline="0" dirty="0"/>
              <a:t>Wilhelm</a:t>
            </a:r>
          </a:p>
          <a:p>
            <a:pPr algn="ctr" eaLnBrk="1" hangingPunct="1">
              <a:defRPr/>
            </a:pPr>
            <a:r>
              <a:rPr lang="en-US" altLang="en-US" sz="7200" b="1" baseline="0" dirty="0" err="1"/>
              <a:t>Klang</a:t>
            </a:r>
            <a:endParaRPr lang="en-US" altLang="en-US" sz="8800" b="1" baseline="0" dirty="0"/>
          </a:p>
        </p:txBody>
      </p:sp>
      <p:pic>
        <p:nvPicPr>
          <p:cNvPr id="14" name="Audio 13">
            <a:hlinkClick r:id="" action="ppaction://media"/>
            <a:extLst>
              <a:ext uri="{FF2B5EF4-FFF2-40B4-BE49-F238E27FC236}">
                <a16:creationId xmlns:a16="http://schemas.microsoft.com/office/drawing/2014/main" id="{80F466F0-0C3B-4063-A333-27C6AD9843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31941767"/>
      </p:ext>
    </p:extLst>
  </p:cSld>
  <p:clrMapOvr>
    <a:masterClrMapping/>
  </p:clrMapOvr>
  <mc:AlternateContent xmlns:mc="http://schemas.openxmlformats.org/markup-compatibility/2006" xmlns:p14="http://schemas.microsoft.com/office/powerpoint/2010/main">
    <mc:Choice Requires="p14">
      <p:transition spd="slow" p14:dur="2000" advTm="53469"/>
    </mc:Choice>
    <mc:Fallback xmlns="">
      <p:transition spd="slow" advTm="53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33800" y="271853"/>
            <a:ext cx="8458200" cy="6052747"/>
          </a:xfrm>
          <a:prstGeom prst="rect">
            <a:avLst/>
          </a:prstGeom>
          <a:effectLst>
            <a:outerShdw blurRad="50800" dist="88900" dir="5400000" algn="ctr" rotWithShape="0">
              <a:schemeClr val="accent4">
                <a:lumMod val="10000"/>
              </a:schemeClr>
            </a:outerShdw>
          </a:effectLst>
        </p:spPr>
        <p:txBody>
          <a:bodyPr wrap="square">
            <a:spAutoFit/>
          </a:bodyPr>
          <a:lstStyle/>
          <a:p>
            <a:pPr algn="ctr" eaLnBrk="1" hangingPunct="1">
              <a:lnSpc>
                <a:spcPts val="12000"/>
              </a:lnSpc>
              <a:defRPr/>
            </a:pPr>
            <a:r>
              <a:rPr lang="en-US" altLang="en-US" sz="7200" b="1" baseline="0" dirty="0" err="1"/>
              <a:t>Aeorsol</a:t>
            </a:r>
            <a:r>
              <a:rPr lang="en-US" altLang="en-US" sz="7200" b="1" baseline="0" dirty="0"/>
              <a:t> Dispenser with Axial Orientation Nozzle</a:t>
            </a:r>
            <a:endParaRPr lang="en-US" altLang="en-US" sz="8800" b="1" baseline="0" dirty="0"/>
          </a:p>
        </p:txBody>
      </p:sp>
      <p:pic>
        <p:nvPicPr>
          <p:cNvPr id="3" name="Picture 2" descr="A picture containing text&#10;&#10;Description automatically generated">
            <a:extLst>
              <a:ext uri="{FF2B5EF4-FFF2-40B4-BE49-F238E27FC236}">
                <a16:creationId xmlns:a16="http://schemas.microsoft.com/office/drawing/2014/main" id="{AF8CB450-7F44-4F7D-854D-5E1B38754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7747"/>
            <a:ext cx="3352800" cy="6730253"/>
          </a:xfrm>
          <a:prstGeom prst="rect">
            <a:avLst/>
          </a:prstGeom>
        </p:spPr>
      </p:pic>
      <p:pic>
        <p:nvPicPr>
          <p:cNvPr id="7" name="Audio 6">
            <a:hlinkClick r:id="" action="ppaction://media"/>
            <a:extLst>
              <a:ext uri="{FF2B5EF4-FFF2-40B4-BE49-F238E27FC236}">
                <a16:creationId xmlns:a16="http://schemas.microsoft.com/office/drawing/2014/main" id="{39498ECE-C3D3-46E1-A1CF-FE85A13635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580850728"/>
      </p:ext>
    </p:extLst>
  </p:cSld>
  <p:clrMapOvr>
    <a:masterClrMapping/>
  </p:clrMapOvr>
  <mc:AlternateContent xmlns:mc="http://schemas.openxmlformats.org/markup-compatibility/2006" xmlns:p14="http://schemas.microsoft.com/office/powerpoint/2010/main">
    <mc:Choice Requires="p14">
      <p:transition spd="slow" p14:dur="2000" advTm="34507"/>
    </mc:Choice>
    <mc:Fallback xmlns="">
      <p:transition spd="slow" advTm="345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0" y="454018"/>
            <a:ext cx="12192000" cy="2974982"/>
          </a:xfrm>
          <a:prstGeom prst="rect">
            <a:avLst/>
          </a:prstGeom>
          <a:effectLst>
            <a:outerShdw blurRad="50800" dist="88900" dir="5400000" algn="ctr" rotWithShape="0">
              <a:schemeClr val="accent4">
                <a:lumMod val="10000"/>
              </a:schemeClr>
            </a:outerShdw>
          </a:effectLst>
        </p:spPr>
        <p:txBody>
          <a:bodyPr wrap="square">
            <a:spAutoFit/>
          </a:bodyPr>
          <a:lstStyle/>
          <a:p>
            <a:pPr algn="ctr" eaLnBrk="1" hangingPunct="1">
              <a:lnSpc>
                <a:spcPts val="12000"/>
              </a:lnSpc>
              <a:defRPr/>
            </a:pPr>
            <a:r>
              <a:rPr lang="en-US" altLang="en-US" sz="8000" b="1" i="1" baseline="0" dirty="0">
                <a:solidFill>
                  <a:srgbClr val="FF2020"/>
                </a:solidFill>
                <a:effectLst>
                  <a:glow rad="127000">
                    <a:schemeClr val="tx1"/>
                  </a:glow>
                </a:effectLst>
              </a:rPr>
              <a:t>Order Yours</a:t>
            </a:r>
          </a:p>
          <a:p>
            <a:pPr algn="ctr" eaLnBrk="1" hangingPunct="1">
              <a:lnSpc>
                <a:spcPts val="12000"/>
              </a:lnSpc>
              <a:defRPr/>
            </a:pPr>
            <a:r>
              <a:rPr lang="en-US" altLang="en-US" sz="8000" b="1" i="1" baseline="0" dirty="0">
                <a:solidFill>
                  <a:srgbClr val="FF2020"/>
                </a:solidFill>
                <a:effectLst>
                  <a:glow rad="127000">
                    <a:schemeClr val="tx1"/>
                  </a:glow>
                </a:effectLst>
              </a:rPr>
              <a:t>TODAY</a:t>
            </a:r>
            <a:endParaRPr lang="en-US" altLang="en-US" sz="7200" b="1" baseline="0" dirty="0"/>
          </a:p>
        </p:txBody>
      </p:sp>
      <p:sp>
        <p:nvSpPr>
          <p:cNvPr id="7" name="TextBox 6">
            <a:extLst>
              <a:ext uri="{FF2B5EF4-FFF2-40B4-BE49-F238E27FC236}">
                <a16:creationId xmlns:a16="http://schemas.microsoft.com/office/drawing/2014/main" id="{5C065B1C-71CA-4BBE-9000-2F4DE3525F06}"/>
              </a:ext>
            </a:extLst>
          </p:cNvPr>
          <p:cNvSpPr txBox="1"/>
          <p:nvPr/>
        </p:nvSpPr>
        <p:spPr>
          <a:xfrm>
            <a:off x="0" y="3810000"/>
            <a:ext cx="12192000" cy="2123658"/>
          </a:xfrm>
          <a:prstGeom prst="rect">
            <a:avLst/>
          </a:prstGeom>
          <a:noFill/>
        </p:spPr>
        <p:txBody>
          <a:bodyPr wrap="square">
            <a:spAutoFit/>
          </a:bodyPr>
          <a:lstStyle/>
          <a:p>
            <a:pPr algn="ctr" eaLnBrk="1" hangingPunct="1">
              <a:defRPr/>
            </a:pPr>
            <a:r>
              <a:rPr lang="en-US" altLang="en-US" sz="4400" b="1" baseline="0" dirty="0"/>
              <a:t>Helen Waite.com</a:t>
            </a:r>
          </a:p>
          <a:p>
            <a:pPr algn="ctr" eaLnBrk="1" hangingPunct="1">
              <a:defRPr/>
            </a:pPr>
            <a:r>
              <a:rPr lang="en-US" altLang="en-US" sz="4400" b="1" baseline="0" dirty="0"/>
              <a:t>or</a:t>
            </a:r>
          </a:p>
          <a:p>
            <a:pPr algn="ctr" eaLnBrk="1" hangingPunct="1">
              <a:defRPr/>
            </a:pPr>
            <a:r>
              <a:rPr lang="en-US" altLang="en-US" sz="4400" b="1" baseline="0" dirty="0"/>
              <a:t>Larson E Enterprises.com</a:t>
            </a:r>
          </a:p>
        </p:txBody>
      </p:sp>
      <p:pic>
        <p:nvPicPr>
          <p:cNvPr id="11" name="Audio 10">
            <a:hlinkClick r:id="" action="ppaction://media"/>
            <a:extLst>
              <a:ext uri="{FF2B5EF4-FFF2-40B4-BE49-F238E27FC236}">
                <a16:creationId xmlns:a16="http://schemas.microsoft.com/office/drawing/2014/main" id="{5E4DC5FC-8D1C-4284-B353-7426500B5C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503698615"/>
      </p:ext>
    </p:extLst>
  </p:cSld>
  <p:clrMapOvr>
    <a:masterClrMapping/>
  </p:clrMapOvr>
  <mc:AlternateContent xmlns:mc="http://schemas.openxmlformats.org/markup-compatibility/2006" xmlns:p14="http://schemas.microsoft.com/office/powerpoint/2010/main">
    <mc:Choice Requires="p14">
      <p:transition spd="slow" p14:dur="2000" advTm="28667"/>
    </mc:Choice>
    <mc:Fallback xmlns="">
      <p:transition spd="slow" advTm="28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woody woodpecket">
            <a:hlinkClick r:id="" action="ppaction://media"/>
            <a:extLst>
              <a:ext uri="{FF2B5EF4-FFF2-40B4-BE49-F238E27FC236}">
                <a16:creationId xmlns:a16="http://schemas.microsoft.com/office/drawing/2014/main" id="{191DFB95-6B1F-408A-AC3B-817A9DBAF0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172200"/>
            <a:ext cx="487363" cy="487363"/>
          </a:xfrm>
          <a:prstGeom prst="rect">
            <a:avLst/>
          </a:prstGeom>
        </p:spPr>
      </p:pic>
      <p:pic>
        <p:nvPicPr>
          <p:cNvPr id="5" name="Picture 4" descr="Logo&#10;&#10;Description automatically generated">
            <a:extLst>
              <a:ext uri="{FF2B5EF4-FFF2-40B4-BE49-F238E27FC236}">
                <a16:creationId xmlns:a16="http://schemas.microsoft.com/office/drawing/2014/main" id="{00DE58B4-06F9-41B5-9D7C-E4BED6387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EE68A5D3-D801-4524-8EB3-E9A1D0878AE9}"/>
              </a:ext>
            </a:extLst>
          </p:cNvPr>
          <p:cNvSpPr txBox="1"/>
          <p:nvPr/>
        </p:nvSpPr>
        <p:spPr>
          <a:xfrm>
            <a:off x="9144000" y="5638800"/>
            <a:ext cx="2896496" cy="707886"/>
          </a:xfrm>
          <a:prstGeom prst="rect">
            <a:avLst/>
          </a:prstGeom>
          <a:noFill/>
        </p:spPr>
        <p:txBody>
          <a:bodyPr wrap="square">
            <a:spAutoFit/>
          </a:bodyPr>
          <a:lstStyle/>
          <a:p>
            <a:pPr algn="ctr" eaLnBrk="1" hangingPunct="1">
              <a:defRPr/>
            </a:pPr>
            <a:r>
              <a:rPr lang="en-US" altLang="en-US" sz="4000" b="1" baseline="0" dirty="0"/>
              <a:t>W6NBC</a:t>
            </a:r>
            <a:endParaRPr lang="en-US" altLang="en-US" sz="4800" b="1" baseline="0" dirty="0"/>
          </a:p>
        </p:txBody>
      </p:sp>
    </p:spTree>
    <p:extLst>
      <p:ext uri="{BB962C8B-B14F-4D97-AF65-F5344CB8AC3E}">
        <p14:creationId xmlns:p14="http://schemas.microsoft.com/office/powerpoint/2010/main" val="162878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47&quot;&gt;&lt;property id=&quot;20148&quot; value=&quot;5&quot;/&gt;&lt;property id=&quot;20300&quot; value=&quot;Slide 41&quot;/&gt;&lt;property id=&quot;20307&quot; value=&quot;270&quot;/&gt;&lt;/object&gt;&lt;object type=&quot;3&quot; unique_id=&quot;22329&quot;&gt;&lt;property id=&quot;20148&quot; value=&quot;5&quot;/&gt;&lt;property id=&quot;20300&quot; value=&quot;Slide 2&quot;/&gt;&lt;property id=&quot;20307&quot; value=&quot;430&quot;/&gt;&lt;/object&gt;&lt;object type=&quot;3&quot; unique_id=&quot;24749&quot;&gt;&lt;property id=&quot;20148&quot; value=&quot;5&quot;/&gt;&lt;property id=&quot;20300&quot; value=&quot;Slide 26&quot;/&gt;&lt;property id=&quot;20307&quot; value=&quot;437&quot;/&gt;&lt;/object&gt;&lt;object type=&quot;3&quot; unique_id=&quot;25199&quot;&gt;&lt;property id=&quot;20148&quot; value=&quot;5&quot;/&gt;&lt;property id=&quot;20300&quot; value=&quot;Slide 5&quot;/&gt;&lt;property id=&quot;20307&quot; value=&quot;440&quot;/&gt;&lt;/object&gt;&lt;object type=&quot;3&quot; unique_id=&quot;25200&quot;&gt;&lt;property id=&quot;20148&quot; value=&quot;5&quot;/&gt;&lt;property id=&quot;20300&quot; value=&quot;Slide 6&quot;/&gt;&lt;property id=&quot;20307&quot; value=&quot;441&quot;/&gt;&lt;/object&gt;&lt;object type=&quot;3&quot; unique_id=&quot;25310&quot;&gt;&lt;property id=&quot;20148&quot; value=&quot;5&quot;/&gt;&lt;property id=&quot;20300&quot; value=&quot;Slide 16&quot;/&gt;&lt;property id=&quot;20307&quot; value=&quot;442&quot;/&gt;&lt;/object&gt;&lt;object type=&quot;3&quot; unique_id=&quot;25311&quot;&gt;&lt;property id=&quot;20148&quot; value=&quot;5&quot;/&gt;&lt;property id=&quot;20300&quot; value=&quot;Slide 23&quot;/&gt;&lt;property id=&quot;20307&quot; value=&quot;443&quot;/&gt;&lt;/object&gt;&lt;object type=&quot;3&quot; unique_id=&quot;25329&quot;&gt;&lt;property id=&quot;20148&quot; value=&quot;5&quot;/&gt;&lt;property id=&quot;20300&quot; value=&quot;Slide 7&quot;/&gt;&lt;property id=&quot;20307&quot; value=&quot;444&quot;/&gt;&lt;/object&gt;&lt;object type=&quot;3&quot; unique_id=&quot;25438&quot;&gt;&lt;property id=&quot;20148&quot; value=&quot;5&quot;/&gt;&lt;property id=&quot;20300&quot; value=&quot;Slide 9&quot;/&gt;&lt;property id=&quot;20307&quot; value=&quot;445&quot;/&gt;&lt;/object&gt;&lt;object type=&quot;3&quot; unique_id=&quot;25439&quot;&gt;&lt;property id=&quot;20148&quot; value=&quot;5&quot;/&gt;&lt;property id=&quot;20300&quot; value=&quot;Slide 10&quot;/&gt;&lt;property id=&quot;20307&quot; value=&quot;446&quot;/&gt;&lt;/object&gt;&lt;object type=&quot;3&quot; unique_id=&quot;25440&quot;&gt;&lt;property id=&quot;20148&quot; value=&quot;5&quot;/&gt;&lt;property id=&quot;20300&quot; value=&quot;Slide 11&quot;/&gt;&lt;property id=&quot;20307&quot; value=&quot;447&quot;/&gt;&lt;/object&gt;&lt;object type=&quot;3&quot; unique_id=&quot;25504&quot;&gt;&lt;property id=&quot;20148&quot; value=&quot;5&quot;/&gt;&lt;property id=&quot;20300&quot; value=&quot;Slide 14&quot;/&gt;&lt;property id=&quot;20307&quot; value=&quot;448&quot;/&gt;&lt;/object&gt;&lt;object type=&quot;3&quot; unique_id=&quot;25615&quot;&gt;&lt;property id=&quot;20148&quot; value=&quot;5&quot;/&gt;&lt;property id=&quot;20300&quot; value=&quot;Slide 12&quot;/&gt;&lt;property id=&quot;20307&quot; value=&quot;449&quot;/&gt;&lt;/object&gt;&lt;object type=&quot;3&quot; unique_id=&quot;25779&quot;&gt;&lt;property id=&quot;20148&quot; value=&quot;5&quot;/&gt;&lt;property id=&quot;20300&quot; value=&quot;Slide 13&quot;/&gt;&lt;property id=&quot;20307&quot; value=&quot;452&quot;/&gt;&lt;/object&gt;&lt;object type=&quot;3&quot; unique_id=&quot;26057&quot;&gt;&lt;property id=&quot;20148&quot; value=&quot;5&quot;/&gt;&lt;property id=&quot;20300&quot; value=&quot;Slide 17&quot;/&gt;&lt;property id=&quot;20307&quot; value=&quot;455&quot;/&gt;&lt;/object&gt;&lt;object type=&quot;3&quot; unique_id=&quot;26058&quot;&gt;&lt;property id=&quot;20148&quot; value=&quot;5&quot;/&gt;&lt;property id=&quot;20300&quot; value=&quot;Slide 18&quot;/&gt;&lt;property id=&quot;20307&quot; value=&quot;456&quot;/&gt;&lt;/object&gt;&lt;object type=&quot;3&quot; unique_id=&quot;26059&quot;&gt;&lt;property id=&quot;20148&quot; value=&quot;5&quot;/&gt;&lt;property id=&quot;20300&quot; value=&quot;Slide 19&quot;/&gt;&lt;property id=&quot;20307&quot; value=&quot;457&quot;/&gt;&lt;/object&gt;&lt;object type=&quot;3&quot; unique_id=&quot;26060&quot;&gt;&lt;property id=&quot;20148&quot; value=&quot;5&quot;/&gt;&lt;property id=&quot;20300&quot; value=&quot;Slide 20&quot;/&gt;&lt;property id=&quot;20307&quot; value=&quot;458&quot;/&gt;&lt;/object&gt;&lt;object type=&quot;3&quot; unique_id=&quot;26154&quot;&gt;&lt;property id=&quot;20148&quot; value=&quot;5&quot;/&gt;&lt;property id=&quot;20300&quot; value=&quot;Slide 21&quot;/&gt;&lt;property id=&quot;20307&quot; value=&quot;459&quot;/&gt;&lt;/object&gt;&lt;object type=&quot;3&quot; unique_id=&quot;26277&quot;&gt;&lt;property id=&quot;20148&quot; value=&quot;5&quot;/&gt;&lt;property id=&quot;20300&quot; value=&quot;Slide 15&quot;/&gt;&lt;property id=&quot;20307&quot; value=&quot;460&quot;/&gt;&lt;/object&gt;&lt;object type=&quot;3&quot; unique_id=&quot;26278&quot;&gt;&lt;property id=&quot;20148&quot; value=&quot;5&quot;/&gt;&lt;property id=&quot;20300&quot; value=&quot;Slide 22&quot;/&gt;&lt;property id=&quot;20307&quot; value=&quot;461&quot;/&gt;&lt;/object&gt;&lt;object type=&quot;3&quot; unique_id=&quot;26464&quot;&gt;&lt;property id=&quot;20148&quot; value=&quot;5&quot;/&gt;&lt;property id=&quot;20300&quot; value=&quot;Slide 27&quot;/&gt;&lt;property id=&quot;20307&quot; value=&quot;462&quot;/&gt;&lt;/object&gt;&lt;object type=&quot;3&quot; unique_id=&quot;26763&quot;&gt;&lt;property id=&quot;20148&quot; value=&quot;5&quot;/&gt;&lt;property id=&quot;20300&quot; value=&quot;Slide 25&quot;/&gt;&lt;property id=&quot;20307&quot; value=&quot;466&quot;/&gt;&lt;/object&gt;&lt;object type=&quot;3&quot; unique_id=&quot;26860&quot;&gt;&lt;property id=&quot;20148&quot; value=&quot;5&quot;/&gt;&lt;property id=&quot;20300&quot; value=&quot;Slide 24&quot;/&gt;&lt;property id=&quot;20307&quot; value=&quot;467&quot;/&gt;&lt;/object&gt;&lt;object type=&quot;3&quot; unique_id=&quot;27531&quot;&gt;&lt;property id=&quot;20148&quot; value=&quot;5&quot;/&gt;&lt;property id=&quot;20300&quot; value=&quot;Slide 1 - &amp;quot;FOCUS SLIDE&amp;quot;&quot;/&gt;&lt;property id=&quot;20307&quot; value=&quot;470&quot;/&gt;&lt;/object&gt;&lt;object type=&quot;3&quot; unique_id=&quot;27687&quot;&gt;&lt;property id=&quot;20148&quot; value=&quot;5&quot;/&gt;&lt;property id=&quot;20300&quot; value=&quot;Slide 28&quot;/&gt;&lt;property id=&quot;20307&quot; value=&quot;472&quot;/&gt;&lt;/object&gt;&lt;object type=&quot;3&quot; unique_id=&quot;27688&quot;&gt;&lt;property id=&quot;20148&quot; value=&quot;5&quot;/&gt;&lt;property id=&quot;20300&quot; value=&quot;Slide 37&quot;/&gt;&lt;property id=&quot;20307&quot; value=&quot;471&quot;/&gt;&lt;/object&gt;&lt;object type=&quot;3&quot; unique_id=&quot;27689&quot;&gt;&lt;property id=&quot;20148&quot; value=&quot;5&quot;/&gt;&lt;property id=&quot;20300&quot; value=&quot;Slide 33&quot;/&gt;&lt;property id=&quot;20307&quot; value=&quot;473&quot;/&gt;&lt;/object&gt;&lt;object type=&quot;3&quot; unique_id=&quot;27690&quot;&gt;&lt;property id=&quot;20148&quot; value=&quot;5&quot;/&gt;&lt;property id=&quot;20300&quot; value=&quot;Slide 34&quot;/&gt;&lt;property id=&quot;20307&quot; value=&quot;475&quot;/&gt;&lt;/object&gt;&lt;object type=&quot;3&quot; unique_id=&quot;27971&quot;&gt;&lt;property id=&quot;20148&quot; value=&quot;5&quot;/&gt;&lt;property id=&quot;20300&quot; value=&quot;Slide 8&quot;/&gt;&lt;property id=&quot;20307&quot; value=&quot;476&quot;/&gt;&lt;/object&gt;&lt;object type=&quot;3&quot; unique_id=&quot;28671&quot;&gt;&lt;property id=&quot;20148&quot; value=&quot;5&quot;/&gt;&lt;property id=&quot;20300&quot; value=&quot;Slide 30&quot;/&gt;&lt;property id=&quot;20307&quot; value=&quot;477&quot;/&gt;&lt;/object&gt;&lt;object type=&quot;3&quot; unique_id=&quot;29239&quot;&gt;&lt;property id=&quot;20148&quot; value=&quot;5&quot;/&gt;&lt;property id=&quot;20300&quot; value=&quot;Slide 29&quot;/&gt;&lt;property id=&quot;20307&quot; value=&quot;482&quot;/&gt;&lt;/object&gt;&lt;object type=&quot;3&quot; unique_id=&quot;29240&quot;&gt;&lt;property id=&quot;20148&quot; value=&quot;5&quot;/&gt;&lt;property id=&quot;20300&quot; value=&quot;Slide 32&quot;/&gt;&lt;property id=&quot;20307&quot; value=&quot;481&quot;/&gt;&lt;/object&gt;&lt;object type=&quot;3&quot; unique_id=&quot;29241&quot;&gt;&lt;property id=&quot;20148&quot; value=&quot;5&quot;/&gt;&lt;property id=&quot;20300&quot; value=&quot;Slide 35&quot;/&gt;&lt;property id=&quot;20307&quot; value=&quot;480&quot;/&gt;&lt;/object&gt;&lt;object type=&quot;3&quot; unique_id=&quot;29242&quot;&gt;&lt;property id=&quot;20148&quot; value=&quot;5&quot;/&gt;&lt;property id=&quot;20300&quot; value=&quot;Slide 36&quot;/&gt;&lt;property id=&quot;20307&quot; value=&quot;479&quot;/&gt;&lt;/object&gt;&lt;object type=&quot;3&quot; unique_id=&quot;29607&quot;&gt;&lt;property id=&quot;20148&quot; value=&quot;5&quot;/&gt;&lt;property id=&quot;20300&quot; value=&quot;Slide 39&quot;/&gt;&lt;property id=&quot;20307&quot; value=&quot;484&quot;/&gt;&lt;/object&gt;&lt;object type=&quot;3&quot; unique_id=&quot;29734&quot;&gt;&lt;property id=&quot;20148&quot; value=&quot;5&quot;/&gt;&lt;property id=&quot;20300&quot; value=&quot;Slide 38&quot;/&gt;&lt;property id=&quot;20307&quot; value=&quot;485&quot;/&gt;&lt;/object&gt;&lt;object type=&quot;3&quot; unique_id=&quot;29778&quot;&gt;&lt;property id=&quot;20148&quot; value=&quot;5&quot;/&gt;&lt;property id=&quot;20300&quot; value=&quot;Slide 3&quot;/&gt;&lt;property id=&quot;20307&quot; value=&quot;486&quot;/&gt;&lt;/object&gt;&lt;object type=&quot;3&quot; unique_id=&quot;29999&quot;&gt;&lt;property id=&quot;20148&quot; value=&quot;5&quot;/&gt;&lt;property id=&quot;20300&quot; value=&quot;Slide 4&quot;/&gt;&lt;property id=&quot;20307&quot; value=&quot;487&quot;/&gt;&lt;/object&gt;&lt;object type=&quot;3&quot; unique_id=&quot;30000&quot;&gt;&lt;property id=&quot;20148&quot; value=&quot;5&quot;/&gt;&lt;property id=&quot;20300&quot; value=&quot;Slide 31&quot;/&gt;&lt;property id=&quot;20307&quot; value=&quot;488&quot;/&gt;&lt;/object&gt;&lt;object type=&quot;3&quot; unique_id=&quot;30229&quot;&gt;&lt;property id=&quot;20148&quot; value=&quot;5&quot;/&gt;&lt;property id=&quot;20300&quot; value=&quot;Slide 40&quot;/&gt;&lt;property id=&quot;20307&quot; value=&quot;489&quot;/&gt;&lt;/object&gt;&lt;/object&gt;&lt;/object&gt;&lt;/database&gt;"/>
  <p:tag name="SECTOMILLISECCONVERTED" val="1"/>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14609</TotalTime>
  <Words>469</Words>
  <Application>Microsoft Office PowerPoint</Application>
  <PresentationFormat>Widescreen</PresentationFormat>
  <Paragraphs>43</Paragraphs>
  <Slides>8</Slides>
  <Notes>8</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Impact</vt:lpstr>
      <vt:lpstr>Tahoma</vt:lpstr>
      <vt:lpstr>Times New Roman</vt:lpstr>
      <vt:lpstr>Wingdings</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Ionospheric RF Propagation Prediction Programs</dc:title>
  <dc:creator>John Portune</dc:creator>
  <cp:lastModifiedBy>John Portune</cp:lastModifiedBy>
  <cp:revision>966</cp:revision>
  <cp:lastPrinted>1601-01-01T00:00:00Z</cp:lastPrinted>
  <dcterms:created xsi:type="dcterms:W3CDTF">2006-09-17T14:31:07Z</dcterms:created>
  <dcterms:modified xsi:type="dcterms:W3CDTF">2023-04-01T14:55:01Z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